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38"/>
  </p:normalViewPr>
  <p:slideViewPr>
    <p:cSldViewPr snapToGrid="0">
      <p:cViewPr varScale="1">
        <p:scale>
          <a:sx n="95" d="100"/>
          <a:sy n="95" d="100"/>
        </p:scale>
        <p:origin x="200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83677-D2D6-B8B5-9CCE-B7DF7A7577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Chicago 12.1" pitchFamily="2" charset="0"/>
                <a:cs typeface="Chicago 12.1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655A8A-D977-4DD1-49DC-D3D4F6E858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hicago 12.1" pitchFamily="2" charset="0"/>
                <a:cs typeface="Chicago 12.1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C37E73-98F0-9175-5A2D-F4FAE04F5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hicago 12.1" pitchFamily="2" charset="0"/>
                <a:cs typeface="Chicago 12.1" pitchFamily="2" charset="0"/>
              </a:defRPr>
            </a:lvl1pPr>
          </a:lstStyle>
          <a:p>
            <a:fld id="{11D5FA64-1616-8F4A-AB24-4DCE43CA1684}" type="datetimeFigureOut">
              <a:rPr lang="en-US" smtClean="0"/>
              <a:pPr/>
              <a:t>6/6/25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7836E-792A-28A5-3610-A7D43B33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hicago 12.1" pitchFamily="2" charset="0"/>
                <a:cs typeface="Chicago 12.1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CBC16-7384-6B1D-0C3B-6B133DF0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hicago 12.1" pitchFamily="2" charset="0"/>
                <a:cs typeface="Chicago 12.1" pitchFamily="2" charset="0"/>
              </a:defRPr>
            </a:lvl1pPr>
          </a:lstStyle>
          <a:p>
            <a:fld id="{B77CE6B4-8BB6-EA4B-9195-F44A2C72F16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749AE50-5E1C-ADEE-9052-C9F9F1A8F38A}"/>
              </a:ext>
            </a:extLst>
          </p:cNvPr>
          <p:cNvGrpSpPr/>
          <p:nvPr userDrawn="1"/>
        </p:nvGrpSpPr>
        <p:grpSpPr>
          <a:xfrm>
            <a:off x="-7088" y="66606"/>
            <a:ext cx="12199088" cy="301991"/>
            <a:chOff x="-7088" y="66606"/>
            <a:chExt cx="12199088" cy="30199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80C843-2B6B-56A1-9AE7-362FA783AEB9}"/>
                </a:ext>
              </a:extLst>
            </p:cNvPr>
            <p:cNvSpPr/>
            <p:nvPr userDrawn="1"/>
          </p:nvSpPr>
          <p:spPr>
            <a:xfrm>
              <a:off x="219275" y="66606"/>
              <a:ext cx="213360" cy="213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7010042-5B15-5AED-BA86-CFC7160EC7ED}"/>
                </a:ext>
              </a:extLst>
            </p:cNvPr>
            <p:cNvGrpSpPr/>
            <p:nvPr userDrawn="1"/>
          </p:nvGrpSpPr>
          <p:grpSpPr>
            <a:xfrm>
              <a:off x="510882" y="66606"/>
              <a:ext cx="11648590" cy="213360"/>
              <a:chOff x="584125" y="172720"/>
              <a:chExt cx="1341120" cy="213360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43192CD-1FB2-8934-0572-B9FE21CBF098}"/>
                  </a:ext>
                </a:extLst>
              </p:cNvPr>
              <p:cNvCxnSpPr/>
              <p:nvPr userDrawn="1"/>
            </p:nvCxnSpPr>
            <p:spPr>
              <a:xfrm>
                <a:off x="584125" y="172720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49B05929-7D00-0817-691D-2543FF79F761}"/>
                  </a:ext>
                </a:extLst>
              </p:cNvPr>
              <p:cNvCxnSpPr/>
              <p:nvPr userDrawn="1"/>
            </p:nvCxnSpPr>
            <p:spPr>
              <a:xfrm>
                <a:off x="584125" y="386080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9F768BA0-3ADC-2A26-6171-F6082D92D5A3}"/>
                  </a:ext>
                </a:extLst>
              </p:cNvPr>
              <p:cNvCxnSpPr/>
              <p:nvPr userDrawn="1"/>
            </p:nvCxnSpPr>
            <p:spPr>
              <a:xfrm>
                <a:off x="584125" y="215392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2554F4DB-87D6-9677-ED81-97560D8A7462}"/>
                  </a:ext>
                </a:extLst>
              </p:cNvPr>
              <p:cNvCxnSpPr/>
              <p:nvPr userDrawn="1"/>
            </p:nvCxnSpPr>
            <p:spPr>
              <a:xfrm>
                <a:off x="584125" y="258064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7460D7E-E559-4B53-FEF6-C1E029E7FA62}"/>
                  </a:ext>
                </a:extLst>
              </p:cNvPr>
              <p:cNvCxnSpPr/>
              <p:nvPr userDrawn="1"/>
            </p:nvCxnSpPr>
            <p:spPr>
              <a:xfrm>
                <a:off x="584125" y="300736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F291E085-0F2D-3A96-2C53-E0CBF41A76FA}"/>
                  </a:ext>
                </a:extLst>
              </p:cNvPr>
              <p:cNvCxnSpPr/>
              <p:nvPr userDrawn="1"/>
            </p:nvCxnSpPr>
            <p:spPr>
              <a:xfrm>
                <a:off x="584125" y="343408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C381C8A-D3F1-82E3-D08A-35FC20E19ED6}"/>
                </a:ext>
              </a:extLst>
            </p:cNvPr>
            <p:cNvGrpSpPr/>
            <p:nvPr userDrawn="1"/>
          </p:nvGrpSpPr>
          <p:grpSpPr>
            <a:xfrm>
              <a:off x="32528" y="66606"/>
              <a:ext cx="108499" cy="213360"/>
              <a:chOff x="584125" y="172720"/>
              <a:chExt cx="1341120" cy="213360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6903F2EF-8D6B-7F8F-494E-B4E3498BC76D}"/>
                  </a:ext>
                </a:extLst>
              </p:cNvPr>
              <p:cNvCxnSpPr/>
              <p:nvPr userDrawn="1"/>
            </p:nvCxnSpPr>
            <p:spPr>
              <a:xfrm>
                <a:off x="584125" y="172720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401A83F4-814C-66D2-4D3A-11D05E7C5137}"/>
                  </a:ext>
                </a:extLst>
              </p:cNvPr>
              <p:cNvCxnSpPr/>
              <p:nvPr userDrawn="1"/>
            </p:nvCxnSpPr>
            <p:spPr>
              <a:xfrm>
                <a:off x="584125" y="386080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60F01AB-A839-7EC2-B239-C3479836F4BA}"/>
                  </a:ext>
                </a:extLst>
              </p:cNvPr>
              <p:cNvCxnSpPr/>
              <p:nvPr userDrawn="1"/>
            </p:nvCxnSpPr>
            <p:spPr>
              <a:xfrm>
                <a:off x="584125" y="215392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EFD02BA-C6D0-DA8D-55BA-4B2290AB161E}"/>
                  </a:ext>
                </a:extLst>
              </p:cNvPr>
              <p:cNvCxnSpPr/>
              <p:nvPr userDrawn="1"/>
            </p:nvCxnSpPr>
            <p:spPr>
              <a:xfrm>
                <a:off x="584125" y="258064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FB22B2E-001F-A095-853C-79ACD0F4A4CB}"/>
                  </a:ext>
                </a:extLst>
              </p:cNvPr>
              <p:cNvCxnSpPr/>
              <p:nvPr userDrawn="1"/>
            </p:nvCxnSpPr>
            <p:spPr>
              <a:xfrm>
                <a:off x="584125" y="300736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F6AD3673-B4CB-0FB3-2238-A360CE26E907}"/>
                  </a:ext>
                </a:extLst>
              </p:cNvPr>
              <p:cNvCxnSpPr/>
              <p:nvPr userDrawn="1"/>
            </p:nvCxnSpPr>
            <p:spPr>
              <a:xfrm>
                <a:off x="584125" y="343408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74DD8E9-93F6-1E74-44C0-8810F292E27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7088" y="368597"/>
              <a:ext cx="1219908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4696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C0521-F23F-E50B-1397-C45E6D2E1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DBEB18-AFDF-A922-D643-879A195583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FCA59F-C164-6790-546A-A562BF349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82A5F2-B64A-E5CB-69DD-174CE5338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5FA64-1616-8F4A-AB24-4DCE43CA1684}" type="datetimeFigureOut">
              <a:rPr lang="en-US" smtClean="0"/>
              <a:t>6/6/25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1B15C-E7A5-2150-296F-47CB9E492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C981C4-89B5-177D-46B9-29F59E0F2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E6B4-8BB6-EA4B-9195-F44A2C72F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87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ABB1D-3EE8-669B-2BF4-D73C3DEF0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9653BE-0CC4-451D-FB45-887FA5CB4C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660400"/>
            <a:ext cx="10515600" cy="5516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417CD-C0E3-A695-71B2-C19223B95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5FA64-1616-8F4A-AB24-4DCE43CA1684}" type="datetimeFigureOut">
              <a:rPr lang="en-US" smtClean="0"/>
              <a:t>6/6/25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D4AF2-B1DD-70DD-608F-330F406BD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9ACA69-9A86-BECA-E3A3-43A4C4532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E6B4-8BB6-EA4B-9195-F44A2C72F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004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55F1AE8-8757-17E0-221B-F652B154F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680720"/>
            <a:ext cx="2628900" cy="549624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2A8E43-81E0-1DA2-9421-774F9F9089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680720"/>
            <a:ext cx="7734300" cy="549624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01D01-9031-9854-0E72-7A99FF3EC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5FA64-1616-8F4A-AB24-4DCE43CA1684}" type="datetimeFigureOut">
              <a:rPr lang="en-US" smtClean="0"/>
              <a:t>6/6/25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982C4B-D4FC-802B-5E30-AF9100AA1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54D25-2D7A-DA8B-C5EE-7E1C1114A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E6B4-8BB6-EA4B-9195-F44A2C72F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26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83677-D2D6-B8B5-9CCE-B7DF7A7577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24201" y="2590806"/>
            <a:ext cx="7873999" cy="919156"/>
          </a:xfrm>
        </p:spPr>
        <p:txBody>
          <a:bodyPr anchor="b"/>
          <a:lstStyle>
            <a:lvl1pPr algn="ctr">
              <a:defRPr sz="6000">
                <a:latin typeface="Chicago 12.1" pitchFamily="2" charset="0"/>
                <a:cs typeface="Chicago 12.1" pitchFamily="2" charset="0"/>
              </a:defRPr>
            </a:lvl1pPr>
          </a:lstStyle>
          <a:p>
            <a:r>
              <a:rPr lang="en-US" dirty="0"/>
              <a:t>Welcome to Macintosh.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C37E73-98F0-9175-5A2D-F4FAE04F5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hicago 12.1" pitchFamily="2" charset="0"/>
                <a:cs typeface="Chicago 12.1" pitchFamily="2" charset="0"/>
              </a:defRPr>
            </a:lvl1pPr>
          </a:lstStyle>
          <a:p>
            <a:fld id="{11D5FA64-1616-8F4A-AB24-4DCE43CA1684}" type="datetimeFigureOut">
              <a:rPr lang="en-US" smtClean="0"/>
              <a:pPr/>
              <a:t>6/6/25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7836E-792A-28A5-3610-A7D43B33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hicago 12.1" pitchFamily="2" charset="0"/>
                <a:cs typeface="Chicago 12.1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CBC16-7384-6B1D-0C3B-6B133DF00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hicago 12.1" pitchFamily="2" charset="0"/>
                <a:cs typeface="Chicago 12.1" pitchFamily="2" charset="0"/>
              </a:defRPr>
            </a:lvl1pPr>
          </a:lstStyle>
          <a:p>
            <a:fld id="{B77CE6B4-8BB6-EA4B-9195-F44A2C72F16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749AE50-5E1C-ADEE-9052-C9F9F1A8F38A}"/>
              </a:ext>
            </a:extLst>
          </p:cNvPr>
          <p:cNvGrpSpPr/>
          <p:nvPr userDrawn="1"/>
        </p:nvGrpSpPr>
        <p:grpSpPr>
          <a:xfrm>
            <a:off x="-7088" y="66606"/>
            <a:ext cx="12199088" cy="301991"/>
            <a:chOff x="-7088" y="66606"/>
            <a:chExt cx="12199088" cy="30199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80C843-2B6B-56A1-9AE7-362FA783AEB9}"/>
                </a:ext>
              </a:extLst>
            </p:cNvPr>
            <p:cNvSpPr/>
            <p:nvPr userDrawn="1"/>
          </p:nvSpPr>
          <p:spPr>
            <a:xfrm>
              <a:off x="219275" y="66606"/>
              <a:ext cx="213360" cy="213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7010042-5B15-5AED-BA86-CFC7160EC7ED}"/>
                </a:ext>
              </a:extLst>
            </p:cNvPr>
            <p:cNvGrpSpPr/>
            <p:nvPr userDrawn="1"/>
          </p:nvGrpSpPr>
          <p:grpSpPr>
            <a:xfrm>
              <a:off x="510882" y="66606"/>
              <a:ext cx="11648590" cy="213360"/>
              <a:chOff x="584125" y="172720"/>
              <a:chExt cx="1341120" cy="213360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E43192CD-1FB2-8934-0572-B9FE21CBF098}"/>
                  </a:ext>
                </a:extLst>
              </p:cNvPr>
              <p:cNvCxnSpPr/>
              <p:nvPr userDrawn="1"/>
            </p:nvCxnSpPr>
            <p:spPr>
              <a:xfrm>
                <a:off x="584125" y="172720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49B05929-7D00-0817-691D-2543FF79F761}"/>
                  </a:ext>
                </a:extLst>
              </p:cNvPr>
              <p:cNvCxnSpPr/>
              <p:nvPr userDrawn="1"/>
            </p:nvCxnSpPr>
            <p:spPr>
              <a:xfrm>
                <a:off x="584125" y="386080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9F768BA0-3ADC-2A26-6171-F6082D92D5A3}"/>
                  </a:ext>
                </a:extLst>
              </p:cNvPr>
              <p:cNvCxnSpPr/>
              <p:nvPr userDrawn="1"/>
            </p:nvCxnSpPr>
            <p:spPr>
              <a:xfrm>
                <a:off x="584125" y="215392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2554F4DB-87D6-9677-ED81-97560D8A7462}"/>
                  </a:ext>
                </a:extLst>
              </p:cNvPr>
              <p:cNvCxnSpPr/>
              <p:nvPr userDrawn="1"/>
            </p:nvCxnSpPr>
            <p:spPr>
              <a:xfrm>
                <a:off x="584125" y="258064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7460D7E-E559-4B53-FEF6-C1E029E7FA62}"/>
                  </a:ext>
                </a:extLst>
              </p:cNvPr>
              <p:cNvCxnSpPr/>
              <p:nvPr userDrawn="1"/>
            </p:nvCxnSpPr>
            <p:spPr>
              <a:xfrm>
                <a:off x="584125" y="300736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F291E085-0F2D-3A96-2C53-E0CBF41A76FA}"/>
                  </a:ext>
                </a:extLst>
              </p:cNvPr>
              <p:cNvCxnSpPr/>
              <p:nvPr userDrawn="1"/>
            </p:nvCxnSpPr>
            <p:spPr>
              <a:xfrm>
                <a:off x="584125" y="343408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C381C8A-D3F1-82E3-D08A-35FC20E19ED6}"/>
                </a:ext>
              </a:extLst>
            </p:cNvPr>
            <p:cNvGrpSpPr/>
            <p:nvPr userDrawn="1"/>
          </p:nvGrpSpPr>
          <p:grpSpPr>
            <a:xfrm>
              <a:off x="32528" y="66606"/>
              <a:ext cx="108499" cy="213360"/>
              <a:chOff x="584125" y="172720"/>
              <a:chExt cx="1341120" cy="213360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6903F2EF-8D6B-7F8F-494E-B4E3498BC76D}"/>
                  </a:ext>
                </a:extLst>
              </p:cNvPr>
              <p:cNvCxnSpPr/>
              <p:nvPr userDrawn="1"/>
            </p:nvCxnSpPr>
            <p:spPr>
              <a:xfrm>
                <a:off x="584125" y="172720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401A83F4-814C-66D2-4D3A-11D05E7C5137}"/>
                  </a:ext>
                </a:extLst>
              </p:cNvPr>
              <p:cNvCxnSpPr/>
              <p:nvPr userDrawn="1"/>
            </p:nvCxnSpPr>
            <p:spPr>
              <a:xfrm>
                <a:off x="584125" y="386080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60F01AB-A839-7EC2-B239-C3479836F4BA}"/>
                  </a:ext>
                </a:extLst>
              </p:cNvPr>
              <p:cNvCxnSpPr/>
              <p:nvPr userDrawn="1"/>
            </p:nvCxnSpPr>
            <p:spPr>
              <a:xfrm>
                <a:off x="584125" y="215392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EFD02BA-C6D0-DA8D-55BA-4B2290AB161E}"/>
                  </a:ext>
                </a:extLst>
              </p:cNvPr>
              <p:cNvCxnSpPr/>
              <p:nvPr userDrawn="1"/>
            </p:nvCxnSpPr>
            <p:spPr>
              <a:xfrm>
                <a:off x="584125" y="258064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FB22B2E-001F-A095-853C-79ACD0F4A4CB}"/>
                  </a:ext>
                </a:extLst>
              </p:cNvPr>
              <p:cNvCxnSpPr/>
              <p:nvPr userDrawn="1"/>
            </p:nvCxnSpPr>
            <p:spPr>
              <a:xfrm>
                <a:off x="584125" y="300736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F6AD3673-B4CB-0FB3-2238-A360CE26E907}"/>
                  </a:ext>
                </a:extLst>
              </p:cNvPr>
              <p:cNvCxnSpPr/>
              <p:nvPr userDrawn="1"/>
            </p:nvCxnSpPr>
            <p:spPr>
              <a:xfrm>
                <a:off x="584125" y="343408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74DD8E9-93F6-1E74-44C0-8810F292E27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7088" y="368597"/>
              <a:ext cx="1219908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3" name="Picture 22" descr="A black sky with white dots&#10;&#10;AI-generated content may be incorrect.">
            <a:extLst>
              <a:ext uri="{FF2B5EF4-FFF2-40B4-BE49-F238E27FC236}">
                <a16:creationId xmlns:a16="http://schemas.microsoft.com/office/drawing/2014/main" id="{801FFEC2-898B-6541-7C82-4398EC78E3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0315" y="2590806"/>
            <a:ext cx="1583726" cy="1583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47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038E2-1614-CFAA-A0DC-C72EF3792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14DD4-745F-EE79-6958-8856591A4B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8822F-822A-B250-381D-057205B1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5FA64-1616-8F4A-AB24-4DCE43CA1684}" type="datetimeFigureOut">
              <a:rPr lang="en-US" smtClean="0"/>
              <a:t>6/6/25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7D045-4064-F970-4B09-B834ADF4B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91391A-B233-DCC2-8ED1-757390B4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E6B4-8BB6-EA4B-9195-F44A2C72F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34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1F8C1-E792-47A9-C7E6-B32D76082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E452C-C27A-730B-5EEA-D7D5BB33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739EF-9FD2-5A62-0D35-C8599C562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5FA64-1616-8F4A-AB24-4DCE43CA1684}" type="datetimeFigureOut">
              <a:rPr lang="en-US" smtClean="0"/>
              <a:t>6/6/25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1504C-95E6-E5B1-0101-5537AEA84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2438D-CDF5-661A-E271-B2643FF11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E6B4-8BB6-EA4B-9195-F44A2C72F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306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1AB5E-904B-43E9-0FCA-0775F03B8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36CA3-C02A-12F3-1318-662C0028F1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741680"/>
            <a:ext cx="5181600" cy="543528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9B7747-50EB-FBC2-D3EE-FBA269260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741680"/>
            <a:ext cx="5181600" cy="543528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829062-26FB-4139-4698-E3A455617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5FA64-1616-8F4A-AB24-4DCE43CA1684}" type="datetimeFigureOut">
              <a:rPr lang="en-US" smtClean="0"/>
              <a:t>6/6/25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037787-CB50-E86E-E449-0CD73DCA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BB4FEE-F5CE-679E-2D07-0A234F664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E6B4-8BB6-EA4B-9195-F44A2C72F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9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1153E-5D0E-D8FB-5751-563AA5F4D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399" y="1"/>
            <a:ext cx="4572001" cy="32409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07BCC-33A5-BFCD-6C50-23B357D9B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77692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128925-C731-1008-98E1-C14755B9D5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767840"/>
            <a:ext cx="5157787" cy="442182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4DF8F2-8F9C-7C40-A910-22748B469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77692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A20931-1EAC-D1C7-029D-C64C780680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767840"/>
            <a:ext cx="5183188" cy="44218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3AF9D8-0ED8-6A35-D019-00BFA5CA5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5FA64-1616-8F4A-AB24-4DCE43CA1684}" type="datetimeFigureOut">
              <a:rPr lang="en-US" smtClean="0"/>
              <a:t>6/6/25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585DC1-446B-AED2-1610-68DFF00B1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3AA0F0-FEBB-B438-112D-F099B672A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E6B4-8BB6-EA4B-9195-F44A2C72F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03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85BCA-2EDE-7878-4817-564585C00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F95A60-7B77-5308-B73F-20886AE40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5FA64-1616-8F4A-AB24-4DCE43CA1684}" type="datetimeFigureOut">
              <a:rPr lang="en-US" smtClean="0"/>
              <a:t>6/6/25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290670-C0E7-4DF0-2A5B-074909017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4A61B2-8DF8-39FE-EA1B-E7010CA0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E6B4-8BB6-EA4B-9195-F44A2C72F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34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FF982F-A64B-6B04-0C8B-E3A1AB76195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30321"/>
            <a:ext cx="2743200" cy="285286"/>
          </a:xfrm>
        </p:spPr>
        <p:txBody>
          <a:bodyPr/>
          <a:lstStyle/>
          <a:p>
            <a:fld id="{11D5FA64-1616-8F4A-AB24-4DCE43CA1684}" type="datetimeFigureOut">
              <a:rPr lang="en-US" smtClean="0"/>
              <a:t>6/6/25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526B0E-CDF7-97DA-F152-6D009B22B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54448" y="6530321"/>
            <a:ext cx="4114800" cy="28528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034486-CC17-A25E-3497-579FB544B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5160" y="6530321"/>
            <a:ext cx="2743200" cy="285286"/>
          </a:xfrm>
        </p:spPr>
        <p:txBody>
          <a:bodyPr/>
          <a:lstStyle/>
          <a:p>
            <a:fld id="{B77CE6B4-8BB6-EA4B-9195-F44A2C72F169}" type="slidenum">
              <a:rPr lang="en-US" smtClean="0"/>
              <a:t>‹#›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E9C7B36-E697-78CF-32EE-CDFAD3B769EE}"/>
              </a:ext>
            </a:extLst>
          </p:cNvPr>
          <p:cNvGrpSpPr/>
          <p:nvPr userDrawn="1"/>
        </p:nvGrpSpPr>
        <p:grpSpPr>
          <a:xfrm>
            <a:off x="0" y="6488206"/>
            <a:ext cx="363071" cy="369794"/>
            <a:chOff x="0" y="6488206"/>
            <a:chExt cx="363071" cy="36979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33AD84A-D99C-CDE6-9AC7-2075C60BA5E8}"/>
                </a:ext>
              </a:extLst>
            </p:cNvPr>
            <p:cNvSpPr/>
            <p:nvPr userDrawn="1"/>
          </p:nvSpPr>
          <p:spPr>
            <a:xfrm>
              <a:off x="0" y="6488206"/>
              <a:ext cx="363071" cy="3697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Left Arrow 5">
              <a:extLst>
                <a:ext uri="{FF2B5EF4-FFF2-40B4-BE49-F238E27FC236}">
                  <a16:creationId xmlns:a16="http://schemas.microsoft.com/office/drawing/2014/main" id="{4FAB585F-46FE-7602-BDFB-C1D6ED099210}"/>
                </a:ext>
              </a:extLst>
            </p:cNvPr>
            <p:cNvSpPr/>
            <p:nvPr userDrawn="1"/>
          </p:nvSpPr>
          <p:spPr>
            <a:xfrm>
              <a:off x="57147" y="6522480"/>
              <a:ext cx="231963" cy="292100"/>
            </a:xfrm>
            <a:prstGeom prst="leftArrow">
              <a:avLst>
                <a:gd name="adj1" fmla="val 50000"/>
                <a:gd name="adj2" fmla="val 61111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C37DCBE-263A-7374-A317-BF003C9E7961}"/>
              </a:ext>
            </a:extLst>
          </p:cNvPr>
          <p:cNvGrpSpPr/>
          <p:nvPr userDrawn="1"/>
        </p:nvGrpSpPr>
        <p:grpSpPr>
          <a:xfrm>
            <a:off x="11465858" y="6485036"/>
            <a:ext cx="363071" cy="369794"/>
            <a:chOff x="1073523" y="5195047"/>
            <a:chExt cx="363071" cy="36979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3DDE653-304C-659B-3671-85DB309381AF}"/>
                </a:ext>
              </a:extLst>
            </p:cNvPr>
            <p:cNvSpPr/>
            <p:nvPr userDrawn="1"/>
          </p:nvSpPr>
          <p:spPr>
            <a:xfrm>
              <a:off x="1073523" y="5195047"/>
              <a:ext cx="363071" cy="3697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Left Arrow 7">
              <a:extLst>
                <a:ext uri="{FF2B5EF4-FFF2-40B4-BE49-F238E27FC236}">
                  <a16:creationId xmlns:a16="http://schemas.microsoft.com/office/drawing/2014/main" id="{3031C8F0-CBED-6A55-583B-0CC83A7A72BD}"/>
                </a:ext>
              </a:extLst>
            </p:cNvPr>
            <p:cNvSpPr/>
            <p:nvPr userDrawn="1"/>
          </p:nvSpPr>
          <p:spPr>
            <a:xfrm rot="10800000">
              <a:off x="1150842" y="5229321"/>
              <a:ext cx="231963" cy="292100"/>
            </a:xfrm>
            <a:prstGeom prst="leftArrow">
              <a:avLst>
                <a:gd name="adj1" fmla="val 50000"/>
                <a:gd name="adj2" fmla="val 61111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B385124-B3F4-33EF-1773-BE4FC15A37AD}"/>
              </a:ext>
            </a:extLst>
          </p:cNvPr>
          <p:cNvGrpSpPr/>
          <p:nvPr userDrawn="1"/>
        </p:nvGrpSpPr>
        <p:grpSpPr>
          <a:xfrm>
            <a:off x="11828929" y="375770"/>
            <a:ext cx="363071" cy="369794"/>
            <a:chOff x="2261347" y="4859527"/>
            <a:chExt cx="363071" cy="36979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D43CCE4-22D5-1EDF-294B-B44477790C57}"/>
                </a:ext>
              </a:extLst>
            </p:cNvPr>
            <p:cNvSpPr/>
            <p:nvPr userDrawn="1"/>
          </p:nvSpPr>
          <p:spPr>
            <a:xfrm>
              <a:off x="2261347" y="4859527"/>
              <a:ext cx="363071" cy="3697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Left Arrow 9">
              <a:extLst>
                <a:ext uri="{FF2B5EF4-FFF2-40B4-BE49-F238E27FC236}">
                  <a16:creationId xmlns:a16="http://schemas.microsoft.com/office/drawing/2014/main" id="{3F21FC78-DF00-D129-9035-2841E86A801D}"/>
                </a:ext>
              </a:extLst>
            </p:cNvPr>
            <p:cNvSpPr/>
            <p:nvPr userDrawn="1"/>
          </p:nvSpPr>
          <p:spPr>
            <a:xfrm rot="5400000">
              <a:off x="2331942" y="4893801"/>
              <a:ext cx="231963" cy="292100"/>
            </a:xfrm>
            <a:prstGeom prst="leftArrow">
              <a:avLst>
                <a:gd name="adj1" fmla="val 50000"/>
                <a:gd name="adj2" fmla="val 61111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AB1059F-2039-771E-D322-90BC081F9435}"/>
              </a:ext>
            </a:extLst>
          </p:cNvPr>
          <p:cNvGrpSpPr/>
          <p:nvPr userDrawn="1"/>
        </p:nvGrpSpPr>
        <p:grpSpPr>
          <a:xfrm>
            <a:off x="11828929" y="6112436"/>
            <a:ext cx="363071" cy="369794"/>
            <a:chOff x="2301873" y="5521421"/>
            <a:chExt cx="363071" cy="36979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E82D8A1-B37D-CF92-AD4B-678E44574E4B}"/>
                </a:ext>
              </a:extLst>
            </p:cNvPr>
            <p:cNvSpPr/>
            <p:nvPr userDrawn="1"/>
          </p:nvSpPr>
          <p:spPr>
            <a:xfrm>
              <a:off x="2301873" y="5521421"/>
              <a:ext cx="363071" cy="3697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Left Arrow 11">
              <a:extLst>
                <a:ext uri="{FF2B5EF4-FFF2-40B4-BE49-F238E27FC236}">
                  <a16:creationId xmlns:a16="http://schemas.microsoft.com/office/drawing/2014/main" id="{57A9FC77-5D46-F314-501B-B58C08730E21}"/>
                </a:ext>
              </a:extLst>
            </p:cNvPr>
            <p:cNvSpPr/>
            <p:nvPr userDrawn="1"/>
          </p:nvSpPr>
          <p:spPr>
            <a:xfrm rot="16200000">
              <a:off x="2365744" y="5569143"/>
              <a:ext cx="231963" cy="292100"/>
            </a:xfrm>
            <a:prstGeom prst="leftArrow">
              <a:avLst>
                <a:gd name="adj1" fmla="val 50000"/>
                <a:gd name="adj2" fmla="val 61111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C9C6E62-07F6-1690-009C-5B818FBCE541}"/>
              </a:ext>
            </a:extLst>
          </p:cNvPr>
          <p:cNvGrpSpPr/>
          <p:nvPr userDrawn="1"/>
        </p:nvGrpSpPr>
        <p:grpSpPr>
          <a:xfrm>
            <a:off x="11828929" y="6483633"/>
            <a:ext cx="363071" cy="369794"/>
            <a:chOff x="3857064" y="4898754"/>
            <a:chExt cx="363071" cy="36979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83F9841-95B6-7EAD-3610-DD52EB1FD710}"/>
                </a:ext>
              </a:extLst>
            </p:cNvPr>
            <p:cNvSpPr/>
            <p:nvPr userDrawn="1"/>
          </p:nvSpPr>
          <p:spPr>
            <a:xfrm>
              <a:off x="3857064" y="4898754"/>
              <a:ext cx="363071" cy="3697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216F048-6D85-EA58-0B83-CD4144AC71CA}"/>
                </a:ext>
              </a:extLst>
            </p:cNvPr>
            <p:cNvSpPr/>
            <p:nvPr userDrawn="1"/>
          </p:nvSpPr>
          <p:spPr>
            <a:xfrm>
              <a:off x="3980329" y="5030535"/>
              <a:ext cx="180413" cy="18375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FF107FF-81CB-D1B5-BC31-DC4FA08FB198}"/>
                </a:ext>
              </a:extLst>
            </p:cNvPr>
            <p:cNvSpPr/>
            <p:nvPr userDrawn="1"/>
          </p:nvSpPr>
          <p:spPr>
            <a:xfrm>
              <a:off x="3918135" y="4952166"/>
              <a:ext cx="152400" cy="15522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984DFDB-B1A3-BB12-2AC6-CD408754F522}"/>
              </a:ext>
            </a:extLst>
          </p:cNvPr>
          <p:cNvSpPr/>
          <p:nvPr userDrawn="1"/>
        </p:nvSpPr>
        <p:spPr>
          <a:xfrm>
            <a:off x="11833969" y="745563"/>
            <a:ext cx="363071" cy="536546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C4DB02-1CDD-CDD9-B1C4-0C3FF6B55051}"/>
              </a:ext>
            </a:extLst>
          </p:cNvPr>
          <p:cNvSpPr/>
          <p:nvPr userDrawn="1"/>
        </p:nvSpPr>
        <p:spPr>
          <a:xfrm>
            <a:off x="363071" y="6488206"/>
            <a:ext cx="11102787" cy="36979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96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CA5EA-A1DA-89FF-9B22-DF59E09F1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70A2E-F99C-F9A9-39C5-38557B3AF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895774-F686-3388-4C98-203D635EC3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67228D-C5D9-FDF8-65A0-BF0468482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5FA64-1616-8F4A-AB24-4DCE43CA1684}" type="datetimeFigureOut">
              <a:rPr lang="en-US" smtClean="0"/>
              <a:t>6/6/25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13F45A-DA30-6DE7-E6AF-456BB2DE4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FF7DB4-2E37-9FD6-FB33-8F5A662C3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E6B4-8BB6-EA4B-9195-F44A2C72F1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35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CC79A65-A77F-2AEC-04C3-106EE7CBBCBF}"/>
              </a:ext>
            </a:extLst>
          </p:cNvPr>
          <p:cNvGrpSpPr/>
          <p:nvPr userDrawn="1"/>
        </p:nvGrpSpPr>
        <p:grpSpPr>
          <a:xfrm>
            <a:off x="-7088" y="66606"/>
            <a:ext cx="12199088" cy="301991"/>
            <a:chOff x="-7088" y="66606"/>
            <a:chExt cx="12199088" cy="30199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7C02335-A97A-0828-168F-96D4E9034816}"/>
                </a:ext>
              </a:extLst>
            </p:cNvPr>
            <p:cNvSpPr/>
            <p:nvPr userDrawn="1"/>
          </p:nvSpPr>
          <p:spPr>
            <a:xfrm>
              <a:off x="219275" y="66606"/>
              <a:ext cx="213360" cy="2133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7BEF992-4B65-F52D-9F10-765B6CEEC452}"/>
                </a:ext>
              </a:extLst>
            </p:cNvPr>
            <p:cNvGrpSpPr/>
            <p:nvPr userDrawn="1"/>
          </p:nvGrpSpPr>
          <p:grpSpPr>
            <a:xfrm>
              <a:off x="510882" y="66606"/>
              <a:ext cx="11648590" cy="213360"/>
              <a:chOff x="584125" y="172720"/>
              <a:chExt cx="1341120" cy="213360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516890DD-89E7-C10D-5198-D76C6BE0EE21}"/>
                  </a:ext>
                </a:extLst>
              </p:cNvPr>
              <p:cNvCxnSpPr/>
              <p:nvPr userDrawn="1"/>
            </p:nvCxnSpPr>
            <p:spPr>
              <a:xfrm>
                <a:off x="584125" y="172720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D2CE0FB6-D893-CD02-17B7-47E55F0FB7F3}"/>
                  </a:ext>
                </a:extLst>
              </p:cNvPr>
              <p:cNvCxnSpPr/>
              <p:nvPr userDrawn="1"/>
            </p:nvCxnSpPr>
            <p:spPr>
              <a:xfrm>
                <a:off x="584125" y="386080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D955EAE-025E-00E0-51F8-6378D81E817B}"/>
                  </a:ext>
                </a:extLst>
              </p:cNvPr>
              <p:cNvCxnSpPr/>
              <p:nvPr userDrawn="1"/>
            </p:nvCxnSpPr>
            <p:spPr>
              <a:xfrm>
                <a:off x="584125" y="215392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A45F990A-A356-436C-357E-198B46091166}"/>
                  </a:ext>
                </a:extLst>
              </p:cNvPr>
              <p:cNvCxnSpPr/>
              <p:nvPr userDrawn="1"/>
            </p:nvCxnSpPr>
            <p:spPr>
              <a:xfrm>
                <a:off x="584125" y="258064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556AF272-6E58-A24A-C3E2-2EB354BCE908}"/>
                  </a:ext>
                </a:extLst>
              </p:cNvPr>
              <p:cNvCxnSpPr/>
              <p:nvPr userDrawn="1"/>
            </p:nvCxnSpPr>
            <p:spPr>
              <a:xfrm>
                <a:off x="584125" y="300736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DC9CDC49-49DF-0EFB-14CC-2D9D8D824693}"/>
                  </a:ext>
                </a:extLst>
              </p:cNvPr>
              <p:cNvCxnSpPr/>
              <p:nvPr userDrawn="1"/>
            </p:nvCxnSpPr>
            <p:spPr>
              <a:xfrm>
                <a:off x="584125" y="343408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861F529-6D27-0285-F3FF-16CA52FD7310}"/>
                </a:ext>
              </a:extLst>
            </p:cNvPr>
            <p:cNvGrpSpPr/>
            <p:nvPr userDrawn="1"/>
          </p:nvGrpSpPr>
          <p:grpSpPr>
            <a:xfrm>
              <a:off x="32528" y="66606"/>
              <a:ext cx="108499" cy="213360"/>
              <a:chOff x="584125" y="172720"/>
              <a:chExt cx="1341120" cy="213360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898DA8B-584A-46FC-7CAA-5B29991ED893}"/>
                  </a:ext>
                </a:extLst>
              </p:cNvPr>
              <p:cNvCxnSpPr/>
              <p:nvPr userDrawn="1"/>
            </p:nvCxnSpPr>
            <p:spPr>
              <a:xfrm>
                <a:off x="584125" y="172720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A1F696C-A525-1E1C-DF3C-7649A6384EA7}"/>
                  </a:ext>
                </a:extLst>
              </p:cNvPr>
              <p:cNvCxnSpPr/>
              <p:nvPr userDrawn="1"/>
            </p:nvCxnSpPr>
            <p:spPr>
              <a:xfrm>
                <a:off x="584125" y="386080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2E58B5BC-7A2E-8676-1BB5-5405A2FED8BA}"/>
                  </a:ext>
                </a:extLst>
              </p:cNvPr>
              <p:cNvCxnSpPr/>
              <p:nvPr userDrawn="1"/>
            </p:nvCxnSpPr>
            <p:spPr>
              <a:xfrm>
                <a:off x="584125" y="215392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C2AC380D-62CB-B2C9-B7C1-6E19746CB638}"/>
                  </a:ext>
                </a:extLst>
              </p:cNvPr>
              <p:cNvCxnSpPr/>
              <p:nvPr userDrawn="1"/>
            </p:nvCxnSpPr>
            <p:spPr>
              <a:xfrm>
                <a:off x="584125" y="258064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D85779FD-840E-9601-9D6B-A99CE5D45958}"/>
                  </a:ext>
                </a:extLst>
              </p:cNvPr>
              <p:cNvCxnSpPr/>
              <p:nvPr userDrawn="1"/>
            </p:nvCxnSpPr>
            <p:spPr>
              <a:xfrm>
                <a:off x="584125" y="300736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A7B7F9F8-EF8F-F167-9FC7-A54A27CC5DC6}"/>
                  </a:ext>
                </a:extLst>
              </p:cNvPr>
              <p:cNvCxnSpPr/>
              <p:nvPr userDrawn="1"/>
            </p:nvCxnSpPr>
            <p:spPr>
              <a:xfrm>
                <a:off x="584125" y="343408"/>
                <a:ext cx="134112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25D5802-F535-5C27-2626-D280B0ABD24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7088" y="368597"/>
              <a:ext cx="1219908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C2646E-D0DD-64F1-0F0E-66B9988F6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1172" y="20569"/>
            <a:ext cx="4566920" cy="29840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6FC6B1-3ED4-0E00-8932-10432E669A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745563"/>
            <a:ext cx="10515600" cy="543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D69A-89A5-F369-F681-BFD3FD2F32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37045"/>
            <a:ext cx="2743200" cy="286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Chicago 12.1" pitchFamily="2" charset="0"/>
                <a:cs typeface="Chicago 12.1" pitchFamily="2" charset="0"/>
              </a:defRPr>
            </a:lvl1pPr>
          </a:lstStyle>
          <a:p>
            <a:fld id="{11D5FA64-1616-8F4A-AB24-4DCE43CA1684}" type="datetimeFigureOut">
              <a:rPr lang="en-US" smtClean="0"/>
              <a:pPr/>
              <a:t>6/6/25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E2F40-4F27-BFD6-B616-D4552D70BF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65880" y="6537045"/>
            <a:ext cx="4114800" cy="286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Chicago 12.1" pitchFamily="2" charset="0"/>
                <a:cs typeface="Chicago 12.1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570E3-2C8E-FCD7-E421-41DA15027D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5000" y="6537045"/>
            <a:ext cx="2743200" cy="2860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Chicago 12.1" pitchFamily="2" charset="0"/>
                <a:cs typeface="Chicago 12.1" pitchFamily="2" charset="0"/>
              </a:defRPr>
            </a:lvl1pPr>
          </a:lstStyle>
          <a:p>
            <a:fld id="{B77CE6B4-8BB6-EA4B-9195-F44A2C72F16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5AF897F-2453-7E28-1410-A258A6424F54}"/>
              </a:ext>
            </a:extLst>
          </p:cNvPr>
          <p:cNvGrpSpPr/>
          <p:nvPr userDrawn="1"/>
        </p:nvGrpSpPr>
        <p:grpSpPr>
          <a:xfrm>
            <a:off x="0" y="6488206"/>
            <a:ext cx="363071" cy="369794"/>
            <a:chOff x="0" y="6488206"/>
            <a:chExt cx="363071" cy="36979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8BBB17B-4CB1-0921-F16D-358AB9B5653B}"/>
                </a:ext>
              </a:extLst>
            </p:cNvPr>
            <p:cNvSpPr/>
            <p:nvPr userDrawn="1"/>
          </p:nvSpPr>
          <p:spPr>
            <a:xfrm>
              <a:off x="0" y="6488206"/>
              <a:ext cx="363071" cy="3697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Left Arrow 43">
              <a:extLst>
                <a:ext uri="{FF2B5EF4-FFF2-40B4-BE49-F238E27FC236}">
                  <a16:creationId xmlns:a16="http://schemas.microsoft.com/office/drawing/2014/main" id="{3C48D08E-F529-7199-46A4-1AA455696214}"/>
                </a:ext>
              </a:extLst>
            </p:cNvPr>
            <p:cNvSpPr/>
            <p:nvPr userDrawn="1"/>
          </p:nvSpPr>
          <p:spPr>
            <a:xfrm>
              <a:off x="57147" y="6522480"/>
              <a:ext cx="231963" cy="292100"/>
            </a:xfrm>
            <a:prstGeom prst="leftArrow">
              <a:avLst>
                <a:gd name="adj1" fmla="val 50000"/>
                <a:gd name="adj2" fmla="val 61111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F48DA1A-BF34-5B55-EB81-DBDD83514DA4}"/>
              </a:ext>
            </a:extLst>
          </p:cNvPr>
          <p:cNvGrpSpPr/>
          <p:nvPr userDrawn="1"/>
        </p:nvGrpSpPr>
        <p:grpSpPr>
          <a:xfrm>
            <a:off x="11465858" y="6485036"/>
            <a:ext cx="363071" cy="369794"/>
            <a:chOff x="1073523" y="5195047"/>
            <a:chExt cx="363071" cy="369794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D832A53-5F90-EACF-EB68-F8BDAE259715}"/>
                </a:ext>
              </a:extLst>
            </p:cNvPr>
            <p:cNvSpPr/>
            <p:nvPr userDrawn="1"/>
          </p:nvSpPr>
          <p:spPr>
            <a:xfrm>
              <a:off x="1073523" y="5195047"/>
              <a:ext cx="363071" cy="3697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Left Arrow 46">
              <a:extLst>
                <a:ext uri="{FF2B5EF4-FFF2-40B4-BE49-F238E27FC236}">
                  <a16:creationId xmlns:a16="http://schemas.microsoft.com/office/drawing/2014/main" id="{8EFBF07A-CE5F-A101-D64E-768FCCF6893A}"/>
                </a:ext>
              </a:extLst>
            </p:cNvPr>
            <p:cNvSpPr/>
            <p:nvPr userDrawn="1"/>
          </p:nvSpPr>
          <p:spPr>
            <a:xfrm rot="10800000">
              <a:off x="1150842" y="5229321"/>
              <a:ext cx="231963" cy="292100"/>
            </a:xfrm>
            <a:prstGeom prst="leftArrow">
              <a:avLst>
                <a:gd name="adj1" fmla="val 50000"/>
                <a:gd name="adj2" fmla="val 61111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9E457E9-B83D-75FE-2B64-D5A94C6E23FC}"/>
              </a:ext>
            </a:extLst>
          </p:cNvPr>
          <p:cNvGrpSpPr/>
          <p:nvPr userDrawn="1"/>
        </p:nvGrpSpPr>
        <p:grpSpPr>
          <a:xfrm>
            <a:off x="11828929" y="375770"/>
            <a:ext cx="363071" cy="369794"/>
            <a:chOff x="2261347" y="4859527"/>
            <a:chExt cx="363071" cy="369794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6AA8885-067A-0E27-734D-FDEE6D0477E7}"/>
                </a:ext>
              </a:extLst>
            </p:cNvPr>
            <p:cNvSpPr/>
            <p:nvPr userDrawn="1"/>
          </p:nvSpPr>
          <p:spPr>
            <a:xfrm>
              <a:off x="2261347" y="4859527"/>
              <a:ext cx="363071" cy="3697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Left Arrow 49">
              <a:extLst>
                <a:ext uri="{FF2B5EF4-FFF2-40B4-BE49-F238E27FC236}">
                  <a16:creationId xmlns:a16="http://schemas.microsoft.com/office/drawing/2014/main" id="{716EFA34-87BC-D09A-82B3-8F69DE549A62}"/>
                </a:ext>
              </a:extLst>
            </p:cNvPr>
            <p:cNvSpPr/>
            <p:nvPr userDrawn="1"/>
          </p:nvSpPr>
          <p:spPr>
            <a:xfrm rot="5400000">
              <a:off x="2331942" y="4893801"/>
              <a:ext cx="231963" cy="292100"/>
            </a:xfrm>
            <a:prstGeom prst="leftArrow">
              <a:avLst>
                <a:gd name="adj1" fmla="val 50000"/>
                <a:gd name="adj2" fmla="val 61111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A881079-221F-AB97-D057-AF45BBAAD2DD}"/>
              </a:ext>
            </a:extLst>
          </p:cNvPr>
          <p:cNvGrpSpPr/>
          <p:nvPr userDrawn="1"/>
        </p:nvGrpSpPr>
        <p:grpSpPr>
          <a:xfrm>
            <a:off x="11828929" y="6112436"/>
            <a:ext cx="363071" cy="369794"/>
            <a:chOff x="2301873" y="5521421"/>
            <a:chExt cx="363071" cy="369794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F22E804-938D-2CB8-D71D-23BFA45F094A}"/>
                </a:ext>
              </a:extLst>
            </p:cNvPr>
            <p:cNvSpPr/>
            <p:nvPr userDrawn="1"/>
          </p:nvSpPr>
          <p:spPr>
            <a:xfrm>
              <a:off x="2301873" y="5521421"/>
              <a:ext cx="363071" cy="3697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Left Arrow 52">
              <a:extLst>
                <a:ext uri="{FF2B5EF4-FFF2-40B4-BE49-F238E27FC236}">
                  <a16:creationId xmlns:a16="http://schemas.microsoft.com/office/drawing/2014/main" id="{57500345-6B71-22A1-C039-4BFA2AFA033D}"/>
                </a:ext>
              </a:extLst>
            </p:cNvPr>
            <p:cNvSpPr/>
            <p:nvPr userDrawn="1"/>
          </p:nvSpPr>
          <p:spPr>
            <a:xfrm rot="16200000">
              <a:off x="2365744" y="5569143"/>
              <a:ext cx="231963" cy="292100"/>
            </a:xfrm>
            <a:prstGeom prst="leftArrow">
              <a:avLst>
                <a:gd name="adj1" fmla="val 50000"/>
                <a:gd name="adj2" fmla="val 61111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C4D55FF-2845-57D5-9DC5-4A01C22EAF6B}"/>
              </a:ext>
            </a:extLst>
          </p:cNvPr>
          <p:cNvGrpSpPr/>
          <p:nvPr userDrawn="1"/>
        </p:nvGrpSpPr>
        <p:grpSpPr>
          <a:xfrm>
            <a:off x="11828929" y="6483633"/>
            <a:ext cx="363071" cy="369794"/>
            <a:chOff x="3857064" y="4898754"/>
            <a:chExt cx="363071" cy="369794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4E65D31-EDE8-A504-8E49-A47A86EFBE81}"/>
                </a:ext>
              </a:extLst>
            </p:cNvPr>
            <p:cNvSpPr/>
            <p:nvPr userDrawn="1"/>
          </p:nvSpPr>
          <p:spPr>
            <a:xfrm>
              <a:off x="3857064" y="4898754"/>
              <a:ext cx="363071" cy="36979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AF85E55-DE3C-C29A-7610-8A0DAD486F32}"/>
                </a:ext>
              </a:extLst>
            </p:cNvPr>
            <p:cNvSpPr/>
            <p:nvPr userDrawn="1"/>
          </p:nvSpPr>
          <p:spPr>
            <a:xfrm>
              <a:off x="3980329" y="5030535"/>
              <a:ext cx="180413" cy="18375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4CD9122-4A45-8E30-57E9-0FFAF9EFE429}"/>
                </a:ext>
              </a:extLst>
            </p:cNvPr>
            <p:cNvSpPr/>
            <p:nvPr userDrawn="1"/>
          </p:nvSpPr>
          <p:spPr>
            <a:xfrm>
              <a:off x="3918135" y="4952166"/>
              <a:ext cx="152400" cy="15522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4E54ACB6-20BD-BFB6-D005-F09212D95369}"/>
              </a:ext>
            </a:extLst>
          </p:cNvPr>
          <p:cNvSpPr/>
          <p:nvPr userDrawn="1"/>
        </p:nvSpPr>
        <p:spPr>
          <a:xfrm>
            <a:off x="11833969" y="745563"/>
            <a:ext cx="363071" cy="536546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A5445C4-C2F4-7E4C-EFB0-705DA9174C05}"/>
              </a:ext>
            </a:extLst>
          </p:cNvPr>
          <p:cNvSpPr/>
          <p:nvPr userDrawn="1"/>
        </p:nvSpPr>
        <p:spPr>
          <a:xfrm>
            <a:off x="363071" y="6488206"/>
            <a:ext cx="11102787" cy="36979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973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Chicago 12.1" pitchFamily="2" charset="0"/>
          <a:ea typeface="+mj-ea"/>
          <a:cs typeface="Chicago 12.1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hicago 12.1" pitchFamily="2" charset="0"/>
          <a:ea typeface="+mn-ea"/>
          <a:cs typeface="Chicago 12.1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hicago 12.1" pitchFamily="2" charset="0"/>
          <a:ea typeface="+mn-ea"/>
          <a:cs typeface="Chicago 12.1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hicago 12.1" pitchFamily="2" charset="0"/>
          <a:ea typeface="+mn-ea"/>
          <a:cs typeface="Chicago 12.1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hicago 12.1" pitchFamily="2" charset="0"/>
          <a:ea typeface="+mn-ea"/>
          <a:cs typeface="Chicago 12.1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hicago 12.1" pitchFamily="2" charset="0"/>
          <a:ea typeface="+mn-ea"/>
          <a:cs typeface="Chicago 12.1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5B7F9B5-7548-FFB4-F1AB-1D230BB3D7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to Macintosh.</a:t>
            </a:r>
          </a:p>
        </p:txBody>
      </p:sp>
    </p:spTree>
    <p:extLst>
      <p:ext uri="{BB962C8B-B14F-4D97-AF65-F5344CB8AC3E}">
        <p14:creationId xmlns:p14="http://schemas.microsoft.com/office/powerpoint/2010/main" val="4140819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B95B8-820D-C57F-4F98-E9D2A458F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0390" y="20569"/>
            <a:ext cx="2688484" cy="298406"/>
          </a:xfrm>
        </p:spPr>
        <p:txBody>
          <a:bodyPr/>
          <a:lstStyle/>
          <a:p>
            <a:r>
              <a:rPr lang="en-US" dirty="0"/>
              <a:t>Macintosh Icons</a:t>
            </a:r>
          </a:p>
        </p:txBody>
      </p:sp>
      <p:pic>
        <p:nvPicPr>
          <p:cNvPr id="4" name="Content Placeholder 4" descr="A black and white pixelated object&#10;&#10;AI-generated content may be incorrect.">
            <a:extLst>
              <a:ext uri="{FF2B5EF4-FFF2-40B4-BE49-F238E27FC236}">
                <a16:creationId xmlns:a16="http://schemas.microsoft.com/office/drawing/2014/main" id="{99608B82-B15C-15FE-1EC9-29BD08AE43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842" y="2547781"/>
            <a:ext cx="1879934" cy="1762438"/>
          </a:xfrm>
          <a:prstGeom prst="rect">
            <a:avLst/>
          </a:prstGeom>
        </p:spPr>
      </p:pic>
      <p:pic>
        <p:nvPicPr>
          <p:cNvPr id="5" name="Picture 4" descr="A computer screen with a face&#10;&#10;AI-generated content may be incorrect.">
            <a:extLst>
              <a:ext uri="{FF2B5EF4-FFF2-40B4-BE49-F238E27FC236}">
                <a16:creationId xmlns:a16="http://schemas.microsoft.com/office/drawing/2014/main" id="{9CA4233D-1E70-9E82-EC25-106C94750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6641" y="2629774"/>
            <a:ext cx="1568887" cy="1619497"/>
          </a:xfrm>
          <a:prstGeom prst="rect">
            <a:avLst/>
          </a:prstGeom>
        </p:spPr>
      </p:pic>
      <p:pic>
        <p:nvPicPr>
          <p:cNvPr id="6" name="Picture 5" descr="A pixelated computer with a sad face&#10;&#10;AI-generated content may be incorrect.">
            <a:extLst>
              <a:ext uri="{FF2B5EF4-FFF2-40B4-BE49-F238E27FC236}">
                <a16:creationId xmlns:a16="http://schemas.microsoft.com/office/drawing/2014/main" id="{0EA3BB1E-E9DC-6FC9-05A9-A8F66F7AC9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9393" y="2597033"/>
            <a:ext cx="1530818" cy="16639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A328A7-8457-C27F-3FD1-E73E631E4E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4075" y="2629774"/>
            <a:ext cx="2032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390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acintosh V2" id="{1F77EBCB-8745-4747-9B87-CB3044DB0756}" vid="{D75F3512-B931-4B4F-91CC-A2C3445BB7B0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Privilege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6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Arial</vt:lpstr>
      <vt:lpstr>Chicago 12.1</vt:lpstr>
      <vt:lpstr>Office Theme</vt:lpstr>
      <vt:lpstr>Welcome to Macintosh.</vt:lpstr>
      <vt:lpstr>Macintosh Icons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Sascha Corti</dc:creator>
  <cp:lastModifiedBy>Sascha Corti</cp:lastModifiedBy>
  <cp:revision>4</cp:revision>
  <dcterms:created xsi:type="dcterms:W3CDTF">2025-06-06T09:08:31Z</dcterms:created>
  <dcterms:modified xsi:type="dcterms:W3CDTF">2025-06-06T11:10:35Z</dcterms:modified>
</cp:coreProperties>
</file>