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1A2"/>
    <a:srgbClr val="7C7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66D7E7-1111-6844-85D7-B09C62864964}" v="2" dt="2025-06-06T11:17:38.8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8"/>
    <p:restoredTop sz="94638"/>
  </p:normalViewPr>
  <p:slideViewPr>
    <p:cSldViewPr snapToGrid="0">
      <p:cViewPr varScale="1">
        <p:scale>
          <a:sx n="114" d="100"/>
          <a:sy n="114" d="100"/>
        </p:scale>
        <p:origin x="60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scha Corti" userId="24e28f17-c6f3-4aac-aa8f-f08650409843" providerId="ADAL" clId="{FD66D7E7-1111-6844-85D7-B09C62864964}"/>
    <pc:docChg chg="modSld">
      <pc:chgData name="Sascha Corti" userId="24e28f17-c6f3-4aac-aa8f-f08650409843" providerId="ADAL" clId="{FD66D7E7-1111-6844-85D7-B09C62864964}" dt="2025-06-06T11:18:51.646" v="14" actId="20577"/>
      <pc:docMkLst>
        <pc:docMk/>
      </pc:docMkLst>
      <pc:sldChg chg="addSp delSp modSp mod">
        <pc:chgData name="Sascha Corti" userId="24e28f17-c6f3-4aac-aa8f-f08650409843" providerId="ADAL" clId="{FD66D7E7-1111-6844-85D7-B09C62864964}" dt="2025-06-06T11:18:51.646" v="14" actId="20577"/>
        <pc:sldMkLst>
          <pc:docMk/>
          <pc:sldMk cId="1668500465" sldId="256"/>
        </pc:sldMkLst>
        <pc:spChg chg="mod">
          <ac:chgData name="Sascha Corti" userId="24e28f17-c6f3-4aac-aa8f-f08650409843" providerId="ADAL" clId="{FD66D7E7-1111-6844-85D7-B09C62864964}" dt="2025-06-06T11:18:51.646" v="14" actId="20577"/>
          <ac:spMkLst>
            <pc:docMk/>
            <pc:sldMk cId="1668500465" sldId="256"/>
            <ac:spMk id="2" creationId="{09DCCB51-E3AE-3EDF-1B69-2C29E8A7346D}"/>
          </ac:spMkLst>
        </pc:spChg>
        <pc:spChg chg="mod">
          <ac:chgData name="Sascha Corti" userId="24e28f17-c6f3-4aac-aa8f-f08650409843" providerId="ADAL" clId="{FD66D7E7-1111-6844-85D7-B09C62864964}" dt="2025-06-06T11:18:33.903" v="12" actId="20577"/>
          <ac:spMkLst>
            <pc:docMk/>
            <pc:sldMk cId="1668500465" sldId="256"/>
            <ac:spMk id="3" creationId="{5E881D27-1342-226B-DB11-410DF26BF349}"/>
          </ac:spMkLst>
        </pc:spChg>
        <pc:spChg chg="add del mod">
          <ac:chgData name="Sascha Corti" userId="24e28f17-c6f3-4aac-aa8f-f08650409843" providerId="ADAL" clId="{FD66D7E7-1111-6844-85D7-B09C62864964}" dt="2025-06-06T11:17:33.458" v="9"/>
          <ac:spMkLst>
            <pc:docMk/>
            <pc:sldMk cId="1668500465" sldId="256"/>
            <ac:spMk id="4" creationId="{DC6F5794-B028-ECF8-0272-81ED45DE96D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E31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10B2-C593-DD6B-23E4-C0CD44D8B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995238-E1B0-00F7-00A6-04F6374FE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D9BE0-1A45-598A-09F8-05A2D093A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7A233-DFBB-A124-E3B4-C4D98FF6B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17784-3D8E-09C5-0E53-46DF7F36A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7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4822B-BF01-C1F3-F494-E838DE22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7403BB-B734-5BDC-4787-B3815972CA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E285B-3A18-47A2-57D3-68732263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61A30-F4E4-1FE8-D1B8-5808B2AAE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526B7-E741-2D43-EB4A-331494868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7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C74967-1276-76BB-4C13-A157858AC7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1DA1C-A170-523F-C51B-223F457BF2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6935C-B6A3-0CBF-8D78-8EE09C90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DD5FE-8D74-7957-C312-2CA528142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C3781-55F9-F329-05E3-C9DA7F436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7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B465F-E524-9F57-E16D-113C68D0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1F8F1-52B5-BC3E-C183-D18E9852E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9E3EE-411C-3BFB-4D21-8EC52AC72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5FDD7-6E1A-8D1C-A36E-6ABE52A3A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360F0-6827-4940-32BB-16ED4E7AE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50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86D82-0922-0C7B-9B68-7BB5FBDF1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D0D26A-3B79-C199-928A-FAA46682C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7C71DA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101E9-7807-4446-215A-D3E010B86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D4E73-51D7-E263-CFF3-062A46D4E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7B2DD-0E73-5798-FD92-C51A10E7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6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D7C62-1152-1969-3B80-597DB9BCE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FB8901-52B0-0862-2F9C-2C4AA2CA33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3D2A8-49B0-A1C7-4BD1-D157F1AF8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01A3F-B27E-4EA6-8238-9FF5EE938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514A4-8E6B-D04C-8F00-BC5746346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2F2C2-5B69-AD2A-0B7C-CDFCB27AD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2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88711-6358-6608-8282-BC77BFAE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7CCE4-D4DE-539B-D613-98E7EE624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0D64CE-9B40-9BCB-7DAB-50209A92B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CF7725-37A0-7399-2F5A-DE33192CC8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301C0B-B844-E035-E01C-97573FD4F9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BAE4BE-8CEA-0527-925A-DFFFB2DC1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2FFF89-B8F2-2D82-FF5D-7BAEEA517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628697-F446-814D-ECB3-984840C0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8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2C6EB-3BCF-1DFB-7650-EA61C3392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B92526-DDF5-0C6E-12C5-E9423BD1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8E0AC-9FA1-865D-C435-1F43B34D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D3F9D9-2D56-108B-4256-C889123B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8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D1BBE6-D8ED-B8BC-4D76-87F55C2A9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76EEE3-DB31-04A4-B7B6-67C8A0441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AB029-1764-8439-C670-D25E84051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98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C3CF-9AFF-9FCE-872B-EA9C7732B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CC5435-378A-5213-0795-BB61F15C4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8A5F06-53D5-6678-66E5-2A4C2BB4A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D82939-D72D-F3D6-0670-C248D04C1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BBFA-2FA4-1D98-9327-A8B04973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F67FB-9D16-66F8-812A-67DED364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3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30BD0-C2D7-2082-ECDF-C7FFE6EC1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670EB3-BE0F-DF52-0975-C4E7567BC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110500-ED3A-AE32-A954-FBFC528B0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5A6EB7-78B8-A128-0872-7515F9514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5C02-27A5-4F4C-9515-E3D0448967C1}" type="datetimeFigureOut">
              <a:rPr lang="en-US" smtClean="0"/>
              <a:t>6/6/25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49D4A-436A-767E-51A2-47EA77194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52898-FC32-56C2-3CFC-3E5D828F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2020C-4D2F-FD46-98B1-7047FDF8D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0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31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3CC6487-1774-B045-E248-7ADD093AAFA8}"/>
              </a:ext>
            </a:extLst>
          </p:cNvPr>
          <p:cNvGrpSpPr/>
          <p:nvPr userDrawn="1"/>
        </p:nvGrpSpPr>
        <p:grpSpPr>
          <a:xfrm>
            <a:off x="0" y="0"/>
            <a:ext cx="12192000" cy="6856412"/>
            <a:chOff x="0" y="0"/>
            <a:chExt cx="12192000" cy="685641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CC93B0C-EE68-CC21-0805-C2A5E9C6B653}"/>
                </a:ext>
              </a:extLst>
            </p:cNvPr>
            <p:cNvSpPr/>
            <p:nvPr userDrawn="1"/>
          </p:nvSpPr>
          <p:spPr>
            <a:xfrm>
              <a:off x="0" y="0"/>
              <a:ext cx="12192000" cy="365125"/>
            </a:xfrm>
            <a:prstGeom prst="rect">
              <a:avLst/>
            </a:prstGeom>
            <a:solidFill>
              <a:srgbClr val="7C71D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D08F53-28C9-0F3A-7BEE-8D0F37E1EA86}"/>
                </a:ext>
              </a:extLst>
            </p:cNvPr>
            <p:cNvSpPr/>
            <p:nvPr userDrawn="1"/>
          </p:nvSpPr>
          <p:spPr>
            <a:xfrm>
              <a:off x="0" y="365125"/>
              <a:ext cx="533400" cy="6126161"/>
            </a:xfrm>
            <a:prstGeom prst="rect">
              <a:avLst/>
            </a:prstGeom>
            <a:solidFill>
              <a:srgbClr val="7C71D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2CF0DC-31B8-E41D-8868-48AAD8993AB5}"/>
                </a:ext>
              </a:extLst>
            </p:cNvPr>
            <p:cNvSpPr/>
            <p:nvPr userDrawn="1"/>
          </p:nvSpPr>
          <p:spPr>
            <a:xfrm>
              <a:off x="0" y="6491287"/>
              <a:ext cx="12192000" cy="365125"/>
            </a:xfrm>
            <a:prstGeom prst="rect">
              <a:avLst/>
            </a:prstGeom>
            <a:solidFill>
              <a:srgbClr val="7C71D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C08605F-8112-2278-C011-8D062397A84D}"/>
                </a:ext>
              </a:extLst>
            </p:cNvPr>
            <p:cNvSpPr/>
            <p:nvPr userDrawn="1"/>
          </p:nvSpPr>
          <p:spPr>
            <a:xfrm>
              <a:off x="11658600" y="365124"/>
              <a:ext cx="533400" cy="6126161"/>
            </a:xfrm>
            <a:prstGeom prst="rect">
              <a:avLst/>
            </a:prstGeom>
            <a:solidFill>
              <a:srgbClr val="7C71D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A11522-9BD7-6A2B-D581-A6082CA41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9F1CF-8BBA-182A-B176-0070AF513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901F5-F844-0B51-C7EA-CBF312ACB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960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3E31A2"/>
                </a:solidFill>
                <a:latin typeface="C64 Pro" panose="02010604060202080101" pitchFamily="2" charset="77"/>
              </a:defRPr>
            </a:lvl1pPr>
          </a:lstStyle>
          <a:p>
            <a:fld id="{614D5C02-27A5-4F4C-9515-E3D0448967C1}" type="datetimeFigureOut">
              <a:rPr lang="en-US" smtClean="0"/>
              <a:pPr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B53F0-228C-91D2-6BD9-2C5A41477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960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E31A2"/>
                </a:solidFill>
                <a:latin typeface="C64 Pro" panose="02010604060202080101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AF6D1-8EF1-A776-23B9-045F0857C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960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E31A2"/>
                </a:solidFill>
                <a:latin typeface="C64 Pro" panose="02010604060202080101" pitchFamily="2" charset="77"/>
              </a:defRPr>
            </a:lvl1pPr>
          </a:lstStyle>
          <a:p>
            <a:fld id="{1EB2020C-4D2F-FD46-98B1-7047FDF8D8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0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7C71DA"/>
          </a:solidFill>
          <a:latin typeface="C64 Pro" panose="02010604060202080101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7C71DA"/>
          </a:solidFill>
          <a:latin typeface="C64 Pro" panose="02010604060202080101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C71DA"/>
          </a:solidFill>
          <a:latin typeface="C64 Pro" panose="02010604060202080101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7C71DA"/>
          </a:solidFill>
          <a:latin typeface="C64 Pro" panose="02010604060202080101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7C71DA"/>
          </a:solidFill>
          <a:latin typeface="C64 Pro" panose="02010604060202080101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7C71DA"/>
          </a:solidFill>
          <a:latin typeface="C64 Pro" panose="02010604060202080101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31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CCB51-E3AE-3EDF-1B69-2C29E8A734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0420" y="865885"/>
            <a:ext cx="10311160" cy="1085578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solidFill>
                  <a:srgbClr val="7C71DA"/>
                </a:solidFill>
                <a:latin typeface="C64 Pro" panose="02010604060202080101" pitchFamily="2" charset="77"/>
              </a:rPr>
              <a:t>**** COMMODORE 64 BASIC V2 ****</a:t>
            </a:r>
            <a:br>
              <a:rPr lang="en-US" sz="2400" dirty="0">
                <a:solidFill>
                  <a:srgbClr val="7C71DA"/>
                </a:solidFill>
                <a:latin typeface="C64 Pro" panose="02010604060202080101" pitchFamily="2" charset="77"/>
              </a:rPr>
            </a:br>
            <a:br>
              <a:rPr lang="en-US" sz="2400" dirty="0">
                <a:solidFill>
                  <a:srgbClr val="7C71DA"/>
                </a:solidFill>
                <a:latin typeface="C64 Pro" panose="02010604060202080101" pitchFamily="2" charset="77"/>
              </a:rPr>
            </a:br>
            <a:r>
              <a:rPr lang="en-US" sz="2400" dirty="0">
                <a:solidFill>
                  <a:srgbClr val="7C71DA"/>
                </a:solidFill>
                <a:latin typeface="C64 Pro" panose="02010604060202080101" pitchFamily="2" charset="77"/>
              </a:rPr>
              <a:t>64K RAM SYSTEM  38911 BASIC BYTES FREE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881D27-1342-226B-DB11-410DF26BF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843" y="2207941"/>
            <a:ext cx="11088029" cy="427091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7C71DA"/>
                </a:solidFill>
                <a:latin typeface="C64 Pro" panose="02010604060202080101" pitchFamily="2" charset="77"/>
              </a:rPr>
              <a:t>READY.</a:t>
            </a:r>
            <a:br>
              <a:rPr lang="en-US" dirty="0"/>
            </a:br>
            <a:r>
              <a:rPr lang="en-US" dirty="0"/>
              <a:t>🀫</a:t>
            </a:r>
            <a:endParaRPr lang="en-US" dirty="0">
              <a:solidFill>
                <a:srgbClr val="7C71DA"/>
              </a:solidFill>
              <a:latin typeface="C64 Pro" panose="02010604060202080101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6850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D27CE40-328F-1D4A-AE27-E8838991AAA2}" vid="{0B98ACCB-6510-6D48-8BB2-2EE7B95D33A1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19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C64 Pro</vt:lpstr>
      <vt:lpstr>Office Theme</vt:lpstr>
      <vt:lpstr>**** COMMODORE 64 BASIC V2 ****  64K RAM SYSTEM  38911 BASIC BYTES FREE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Sascha Corti</dc:creator>
  <cp:lastModifiedBy>Sascha Corti</cp:lastModifiedBy>
  <cp:revision>2</cp:revision>
  <dcterms:created xsi:type="dcterms:W3CDTF">2025-06-05T13:17:59Z</dcterms:created>
  <dcterms:modified xsi:type="dcterms:W3CDTF">2025-06-06T11:18:57Z</dcterms:modified>
</cp:coreProperties>
</file>